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4" r:id="rId3"/>
    <p:sldId id="273" r:id="rId4"/>
    <p:sldId id="289" r:id="rId5"/>
    <p:sldId id="287" r:id="rId6"/>
    <p:sldId id="290" r:id="rId7"/>
    <p:sldId id="288" r:id="rId8"/>
    <p:sldId id="291" r:id="rId9"/>
    <p:sldId id="275" r:id="rId10"/>
    <p:sldId id="274" r:id="rId11"/>
    <p:sldId id="277" r:id="rId12"/>
    <p:sldId id="284" r:id="rId13"/>
    <p:sldId id="276" r:id="rId14"/>
    <p:sldId id="337" r:id="rId15"/>
    <p:sldId id="340" r:id="rId16"/>
    <p:sldId id="292" r:id="rId17"/>
    <p:sldId id="285" r:id="rId18"/>
    <p:sldId id="338" r:id="rId19"/>
    <p:sldId id="339" r:id="rId20"/>
    <p:sldId id="280" r:id="rId21"/>
    <p:sldId id="303" r:id="rId22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756" y="4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6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5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3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4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9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0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7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4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0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81076-A32D-5244-BC49-FF29F328B03E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Paller@cobbk12.or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rspaller.weebly.com/" TargetMode="External"/><Relationship Id="rId4" Type="http://schemas.openxmlformats.org/officeDocument/2006/relationships/hyperlink" Target="mailto:Rachel.Hayes@cobbk12.or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bbk12.org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esfoundation.com/" TargetMode="External"/><Relationship Id="rId5" Type="http://schemas.openxmlformats.org/officeDocument/2006/relationships/hyperlink" Target="http://www.nickajackpta.membershiptoolkit.com/" TargetMode="External"/><Relationship Id="rId4" Type="http://schemas.openxmlformats.org/officeDocument/2006/relationships/hyperlink" Target="http://www.cobbk12.org/nickajac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440" y="343408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3444" y="3026192"/>
            <a:ext cx="38751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 Progress with be monitored on the following scale: </a:t>
            </a:r>
          </a:p>
          <a:p>
            <a:r>
              <a:rPr lang="en-US" b="1" dirty="0"/>
              <a:t>3+	Exceeds Standards- </a:t>
            </a:r>
            <a:r>
              <a:rPr lang="en-US" dirty="0"/>
              <a:t>in addition to the standards, makes applications beyond the expected standards</a:t>
            </a:r>
          </a:p>
          <a:p>
            <a:r>
              <a:rPr lang="en-US" b="1" dirty="0"/>
              <a:t>3 	Meets Standards- </a:t>
            </a:r>
            <a:r>
              <a:rPr lang="en-US" dirty="0"/>
              <a:t>Consistently and Independently</a:t>
            </a:r>
          </a:p>
          <a:p>
            <a:r>
              <a:rPr lang="en-US" b="1" dirty="0"/>
              <a:t>2	Progressing- </a:t>
            </a:r>
            <a:r>
              <a:rPr lang="en-US" dirty="0"/>
              <a:t>Making progress towards meeting the standards</a:t>
            </a:r>
          </a:p>
          <a:p>
            <a:r>
              <a:rPr lang="en-US" b="1" dirty="0"/>
              <a:t>1	Limited Progress </a:t>
            </a:r>
            <a:r>
              <a:rPr lang="en-US" dirty="0"/>
              <a:t>or Does not Meet the standards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88560" y="3056672"/>
            <a:ext cx="4480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Informal Grading</a:t>
            </a:r>
          </a:p>
          <a:p>
            <a:r>
              <a:rPr lang="en-US" dirty="0"/>
              <a:t>Students will complete many assignments that are not assessed for a formal grade, but practice in preparation for formal grading</a:t>
            </a:r>
          </a:p>
          <a:p>
            <a:endParaRPr lang="en-US" dirty="0"/>
          </a:p>
          <a:p>
            <a:r>
              <a:rPr lang="en-US" dirty="0" smtClean="0"/>
              <a:t>* </a:t>
            </a:r>
            <a:r>
              <a:rPr lang="en-US" dirty="0"/>
              <a:t>Report Cards will be sent home at the end of each 9 weeks</a:t>
            </a:r>
          </a:p>
          <a:p>
            <a:r>
              <a:rPr lang="en-US" dirty="0" smtClean="0"/>
              <a:t>* Progress </a:t>
            </a:r>
            <a:r>
              <a:rPr lang="en-US" dirty="0"/>
              <a:t>reports will be sent </a:t>
            </a:r>
            <a:r>
              <a:rPr lang="en-US" dirty="0" smtClean="0"/>
              <a:t>home</a:t>
            </a:r>
          </a:p>
          <a:p>
            <a:r>
              <a:rPr lang="en-US" dirty="0" smtClean="0"/>
              <a:t> </a:t>
            </a:r>
            <a:r>
              <a:rPr lang="en-US" dirty="0"/>
              <a:t>(at 4 ½ weeks) for students who </a:t>
            </a:r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/>
              <a:t>not making progress or </a:t>
            </a:r>
            <a:endParaRPr lang="en-US" dirty="0" smtClean="0"/>
          </a:p>
          <a:p>
            <a:r>
              <a:rPr lang="en-US" dirty="0" smtClean="0"/>
              <a:t>meeting </a:t>
            </a:r>
            <a:r>
              <a:rPr lang="en-US" dirty="0"/>
              <a:t>the standards</a:t>
            </a:r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6819" y="2445834"/>
            <a:ext cx="8026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Thursday </a:t>
            </a:r>
            <a:r>
              <a:rPr lang="en-US" sz="2400" b="1" dirty="0" smtClean="0"/>
              <a:t>Folder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PTA information, School information, and Classwork</a:t>
            </a:r>
          </a:p>
          <a:p>
            <a:r>
              <a:rPr lang="en-US" sz="2400" b="1" dirty="0" smtClean="0"/>
              <a:t>Take-Home Folder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Students will take home daily and return to class each morning. Contains Reading Log &amp; Behavior/Transportation Log</a:t>
            </a:r>
          </a:p>
          <a:p>
            <a:r>
              <a:rPr lang="en-US" sz="2400" b="1" dirty="0" smtClean="0"/>
              <a:t>Remind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Periodic Information reminders</a:t>
            </a:r>
          </a:p>
          <a:p>
            <a:r>
              <a:rPr lang="en-US" sz="2400" b="1" dirty="0" smtClean="0"/>
              <a:t>Email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hlinkClick r:id="rId3"/>
              </a:rPr>
              <a:t>Jennifer.Paller@cobbk12.org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4"/>
              </a:rPr>
              <a:t>Rachel.Hayes@cobbk12.org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Blog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hlinkClick r:id="rId5"/>
              </a:rPr>
              <a:t>www.mrspaller.weebly.com</a:t>
            </a:r>
            <a:endParaRPr lang="en-US" sz="2400" dirty="0" smtClean="0"/>
          </a:p>
          <a:p>
            <a:r>
              <a:rPr lang="en-US" sz="2400" b="1" dirty="0" smtClean="0"/>
              <a:t>Phone or Written Messages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2680" y="3378379"/>
            <a:ext cx="78130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First Bell			7:15am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School Begins		7:50am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Tardy students must be walked into the office and signed in by an adult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Students must be checked out by out by 1:45pm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Dismissal 			2:15pm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3120" y="2941124"/>
            <a:ext cx="3738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Classroom 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Classroom Teacher observation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Classwork &amp; Assignments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Assessments </a:t>
            </a:r>
            <a:r>
              <a:rPr lang="en-US" sz="2400" dirty="0"/>
              <a:t>&amp; </a:t>
            </a:r>
            <a:r>
              <a:rPr lang="en-US" sz="2400" dirty="0" smtClean="0"/>
              <a:t>Projects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Student Reading Inventory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6960" y="2971901"/>
            <a:ext cx="29565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English Language 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Reader’s 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Guided Reading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Writer’s 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Phonics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Spelling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02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4560" y="3288060"/>
            <a:ext cx="4918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Freestyle Script" panose="030804020302050B0404" pitchFamily="66" charset="0"/>
              </a:rPr>
              <a:t>Be a Respectful, Responsible, Role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Expectations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Reinforcing Positive </a:t>
            </a:r>
            <a:r>
              <a:rPr lang="en-US" sz="3200" dirty="0" smtClean="0"/>
              <a:t>Behaviors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96720" y="2599005"/>
            <a:ext cx="841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B3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63538" y="3886200"/>
            <a:ext cx="39919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	Great Day!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Yellow</a:t>
            </a:r>
            <a:r>
              <a:rPr lang="en-US" dirty="0"/>
              <a:t>	</a:t>
            </a:r>
            <a:r>
              <a:rPr lang="en-US" dirty="0" smtClean="0"/>
              <a:t>Think about making a 			more positive choice and 		reflect on ways to improve 		your day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		Administration and/or 			phone call home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6927" y="5586761"/>
            <a:ext cx="28248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Class Dojo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Reward Tickets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60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43" y="311255"/>
            <a:ext cx="9578287" cy="72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92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5385" y="2894856"/>
            <a:ext cx="6827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Georgia Standards of Excellence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English Language </a:t>
            </a:r>
            <a:r>
              <a:rPr lang="en-US" sz="2800" dirty="0" smtClean="0"/>
              <a:t>Arts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Benchmark Reading &amp; Phonics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Lucy </a:t>
            </a:r>
            <a:r>
              <a:rPr lang="en-US" sz="2800" dirty="0" err="1" smtClean="0"/>
              <a:t>Caulkins</a:t>
            </a:r>
            <a:r>
              <a:rPr lang="en-US" sz="2800" dirty="0" smtClean="0"/>
              <a:t> Writing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Math- McGraw-Hill </a:t>
            </a:r>
            <a:r>
              <a:rPr lang="en-US" sz="2800" dirty="0" smtClean="0"/>
              <a:t>My </a:t>
            </a:r>
            <a:r>
              <a:rPr lang="en-US" sz="2800" dirty="0" smtClean="0"/>
              <a:t>Math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b="1" dirty="0"/>
              <a:t>Georgia Performance Standards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Social </a:t>
            </a:r>
            <a:r>
              <a:rPr lang="en-US" sz="2800" dirty="0" smtClean="0"/>
              <a:t>Studies- Georgia Studies Weekly 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Science- HMH Science Dimensions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840" y="3224480"/>
            <a:ext cx="51947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Transportation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Must be made in writing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you Fax it, call to make sure it arrived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Contact the office *emails are not accepted*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8762" y="4601003"/>
            <a:ext cx="78808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Informational Websites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Cobb County School District 	</a:t>
            </a:r>
            <a:r>
              <a:rPr lang="en-US" dirty="0" smtClean="0">
                <a:hlinkClick r:id="rId3"/>
              </a:rPr>
              <a:t>www.cobbk12.org</a:t>
            </a:r>
            <a:endParaRPr lang="en-US" dirty="0" smtClean="0"/>
          </a:p>
          <a:p>
            <a:r>
              <a:rPr lang="en-US" dirty="0" err="1" smtClean="0"/>
              <a:t>Nickajack</a:t>
            </a:r>
            <a:r>
              <a:rPr lang="en-US" dirty="0" smtClean="0"/>
              <a:t> Elementary School 	</a:t>
            </a:r>
            <a:r>
              <a:rPr lang="en-US" dirty="0" smtClean="0">
                <a:hlinkClick r:id="rId4"/>
              </a:rPr>
              <a:t>www.cobbk12.org/nickajack</a:t>
            </a:r>
            <a:endParaRPr lang="en-US" dirty="0" smtClean="0"/>
          </a:p>
          <a:p>
            <a:r>
              <a:rPr lang="en-US" dirty="0" smtClean="0"/>
              <a:t>NES PTA 				</a:t>
            </a:r>
            <a:r>
              <a:rPr lang="en-US" smtClean="0"/>
              <a:t>	</a:t>
            </a:r>
            <a:r>
              <a:rPr lang="en-US" smtClean="0">
                <a:hlinkClick r:id="rId5"/>
              </a:rPr>
              <a:t>www.nickajackpta.membershiptoolkit.com</a:t>
            </a:r>
            <a:r>
              <a:rPr lang="en-US" smtClean="0"/>
              <a:t>  </a:t>
            </a:r>
            <a:endParaRPr lang="en-US" dirty="0" smtClean="0"/>
          </a:p>
          <a:p>
            <a:r>
              <a:rPr lang="en-US" dirty="0" smtClean="0"/>
              <a:t>NES Foundation			</a:t>
            </a:r>
            <a:r>
              <a:rPr lang="en-US" dirty="0" smtClean="0">
                <a:hlinkClick r:id="rId6"/>
              </a:rPr>
              <a:t>www.nesfoundation.com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5840" y="3368600"/>
            <a:ext cx="23118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Carpool &amp; Dismissal </a:t>
            </a:r>
          </a:p>
          <a:p>
            <a:r>
              <a:rPr lang="en-US" dirty="0"/>
              <a:t>	</a:t>
            </a:r>
            <a:r>
              <a:rPr lang="en-US" dirty="0" smtClean="0"/>
              <a:t>Lane Merges</a:t>
            </a:r>
          </a:p>
          <a:p>
            <a:r>
              <a:rPr lang="en-US" dirty="0"/>
              <a:t>	</a:t>
            </a:r>
            <a:r>
              <a:rPr lang="en-US" dirty="0" smtClean="0"/>
              <a:t>Buses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oogle Shape;211;p29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917680" y="1757169"/>
            <a:ext cx="8223040" cy="601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65" y="282687"/>
            <a:ext cx="7005470" cy="132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62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oogle Shape;216;p3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779125" y="1712563"/>
            <a:ext cx="8500147" cy="595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463" y="260763"/>
            <a:ext cx="7121473" cy="13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1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5636" y="2818037"/>
            <a:ext cx="599401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3/18		Fire </a:t>
            </a:r>
            <a:r>
              <a:rPr lang="en-US" sz="3600" dirty="0" smtClean="0"/>
              <a:t>Safety Village</a:t>
            </a:r>
          </a:p>
          <a:p>
            <a:r>
              <a:rPr lang="en-US" sz="3600" dirty="0" smtClean="0"/>
              <a:t>9/20		Performing </a:t>
            </a:r>
            <a:r>
              <a:rPr lang="en-US" sz="3600" dirty="0" smtClean="0"/>
              <a:t>Arts- </a:t>
            </a:r>
            <a:r>
              <a:rPr lang="en-US" sz="3600" dirty="0" smtClean="0"/>
              <a:t>Ballet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	Sleepy Hollow</a:t>
            </a:r>
          </a:p>
          <a:p>
            <a:r>
              <a:rPr lang="en-US" sz="3600" dirty="0" smtClean="0"/>
              <a:t>			</a:t>
            </a:r>
            <a:r>
              <a:rPr lang="en-US" sz="3600" dirty="0" err="1" smtClean="0"/>
              <a:t>Suntrust</a:t>
            </a:r>
            <a:r>
              <a:rPr lang="en-US" sz="3600" dirty="0" smtClean="0"/>
              <a:t> Park</a:t>
            </a:r>
          </a:p>
          <a:p>
            <a:r>
              <a:rPr lang="en-US" sz="3600" dirty="0" smtClean="0"/>
              <a:t>			Zoo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5274" y="2968207"/>
            <a:ext cx="536012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August</a:t>
            </a:r>
          </a:p>
          <a:p>
            <a:r>
              <a:rPr lang="en-US" sz="2400" dirty="0" smtClean="0"/>
              <a:t>Early Release 				8/29</a:t>
            </a:r>
            <a:endParaRPr lang="en-US" sz="2400" dirty="0" smtClean="0"/>
          </a:p>
          <a:p>
            <a:r>
              <a:rPr lang="en-US" sz="2400" b="1" dirty="0" smtClean="0"/>
              <a:t>September</a:t>
            </a:r>
            <a:endParaRPr lang="en-US" sz="2400" b="1" dirty="0" smtClean="0"/>
          </a:p>
          <a:p>
            <a:r>
              <a:rPr lang="en-US" sz="2400" dirty="0" smtClean="0"/>
              <a:t>Labor Day- No School 		</a:t>
            </a:r>
            <a:r>
              <a:rPr lang="en-US" sz="2400" dirty="0" smtClean="0"/>
              <a:t>9/3</a:t>
            </a:r>
            <a:endParaRPr lang="en-US" sz="2400" dirty="0" smtClean="0"/>
          </a:p>
          <a:p>
            <a:r>
              <a:rPr lang="en-US" sz="2400" dirty="0" smtClean="0"/>
              <a:t>Progress Reports 			</a:t>
            </a:r>
            <a:r>
              <a:rPr lang="en-US" sz="2400" dirty="0" smtClean="0"/>
              <a:t>9/5</a:t>
            </a:r>
            <a:endParaRPr lang="en-US" sz="2400" dirty="0" smtClean="0"/>
          </a:p>
          <a:p>
            <a:r>
              <a:rPr lang="en-US" sz="2400" dirty="0" smtClean="0"/>
              <a:t>Fall Break					</a:t>
            </a:r>
            <a:r>
              <a:rPr lang="en-US" sz="2400" dirty="0" smtClean="0"/>
              <a:t>9/24-9/28</a:t>
            </a:r>
            <a:endParaRPr lang="en-US" sz="2400" dirty="0" smtClean="0"/>
          </a:p>
          <a:p>
            <a:r>
              <a:rPr lang="en-US" sz="2400" b="1" dirty="0" smtClean="0"/>
              <a:t>October</a:t>
            </a:r>
          </a:p>
          <a:p>
            <a:r>
              <a:rPr lang="en-US" sz="2400" dirty="0" smtClean="0"/>
              <a:t>End of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9 weeks			</a:t>
            </a:r>
            <a:r>
              <a:rPr lang="en-US" sz="2400" dirty="0" smtClean="0"/>
              <a:t>10/10</a:t>
            </a:r>
          </a:p>
          <a:p>
            <a:r>
              <a:rPr lang="en-US" sz="2400" dirty="0" smtClean="0"/>
              <a:t>Early Release				10/11</a:t>
            </a:r>
            <a:endParaRPr lang="en-US" sz="2400" dirty="0" smtClean="0"/>
          </a:p>
          <a:p>
            <a:r>
              <a:rPr lang="en-US" sz="2400" dirty="0" smtClean="0"/>
              <a:t>Conference Week			</a:t>
            </a:r>
            <a:r>
              <a:rPr lang="en-US" sz="2400" dirty="0" smtClean="0"/>
              <a:t>10/15-10/19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1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191" y="3119120"/>
            <a:ext cx="51621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7:15-7:50		</a:t>
            </a:r>
            <a:r>
              <a:rPr lang="en-US" dirty="0" smtClean="0"/>
              <a:t>	Breakfast/Morning </a:t>
            </a:r>
            <a:r>
              <a:rPr lang="en-US" dirty="0"/>
              <a:t>Work</a:t>
            </a:r>
          </a:p>
          <a:p>
            <a:r>
              <a:rPr lang="en-US" dirty="0"/>
              <a:t>7:50-8:00		</a:t>
            </a:r>
            <a:r>
              <a:rPr lang="en-US" dirty="0" smtClean="0"/>
              <a:t>	</a:t>
            </a:r>
            <a:r>
              <a:rPr lang="en-US" dirty="0" smtClean="0"/>
              <a:t>Announcements</a:t>
            </a:r>
          </a:p>
          <a:p>
            <a:r>
              <a:rPr lang="en-US" dirty="0" smtClean="0"/>
              <a:t>8:00-8:15 		B3</a:t>
            </a:r>
            <a:endParaRPr lang="en-US" dirty="0"/>
          </a:p>
          <a:p>
            <a:r>
              <a:rPr lang="en-US" dirty="0" smtClean="0"/>
              <a:t>8:15-9:30 </a:t>
            </a:r>
            <a:r>
              <a:rPr lang="en-US" dirty="0"/>
              <a:t>	</a:t>
            </a:r>
            <a:r>
              <a:rPr lang="en-US" dirty="0" smtClean="0"/>
              <a:t>	Reading</a:t>
            </a:r>
            <a:endParaRPr lang="en-US" dirty="0"/>
          </a:p>
          <a:p>
            <a:r>
              <a:rPr lang="en-US" dirty="0"/>
              <a:t>		</a:t>
            </a:r>
            <a:r>
              <a:rPr lang="en-US" dirty="0" smtClean="0"/>
              <a:t>                  Writing/ELA</a:t>
            </a:r>
            <a:endParaRPr lang="en-US" dirty="0"/>
          </a:p>
          <a:p>
            <a:r>
              <a:rPr lang="en-US" dirty="0" smtClean="0"/>
              <a:t>9:30-9:45 </a:t>
            </a:r>
            <a:r>
              <a:rPr lang="en-US" dirty="0"/>
              <a:t>		</a:t>
            </a:r>
            <a:r>
              <a:rPr lang="en-US" dirty="0" smtClean="0"/>
              <a:t>Snack</a:t>
            </a:r>
          </a:p>
          <a:p>
            <a:r>
              <a:rPr lang="en-US" dirty="0" smtClean="0"/>
              <a:t>9:45-10:45		Math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2320" y="3426897"/>
            <a:ext cx="32082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10:45-11:30</a:t>
            </a:r>
            <a:r>
              <a:rPr lang="en-US" dirty="0"/>
              <a:t>		Specials</a:t>
            </a:r>
          </a:p>
          <a:p>
            <a:r>
              <a:rPr lang="en-US" dirty="0" smtClean="0"/>
              <a:t>11:38-12:08</a:t>
            </a:r>
            <a:r>
              <a:rPr lang="en-US" dirty="0"/>
              <a:t>		</a:t>
            </a:r>
            <a:r>
              <a:rPr lang="en-US" dirty="0" smtClean="0"/>
              <a:t>Lunch</a:t>
            </a:r>
            <a:endParaRPr lang="en-US" dirty="0"/>
          </a:p>
          <a:p>
            <a:r>
              <a:rPr lang="en-US" dirty="0" smtClean="0"/>
              <a:t>12:08-12:21		Phonics</a:t>
            </a:r>
            <a:endParaRPr lang="en-US" dirty="0"/>
          </a:p>
          <a:p>
            <a:r>
              <a:rPr lang="en-US" dirty="0" smtClean="0"/>
              <a:t>12:21-12:51</a:t>
            </a:r>
            <a:r>
              <a:rPr lang="en-US" dirty="0"/>
              <a:t>		</a:t>
            </a:r>
            <a:r>
              <a:rPr lang="en-US" dirty="0" smtClean="0"/>
              <a:t>Recess</a:t>
            </a:r>
          </a:p>
          <a:p>
            <a:r>
              <a:rPr lang="en-US" dirty="0" smtClean="0"/>
              <a:t>12:51-2:00		Content</a:t>
            </a:r>
            <a:endParaRPr lang="en-US" dirty="0"/>
          </a:p>
          <a:p>
            <a:r>
              <a:rPr lang="en-US" dirty="0"/>
              <a:t>2:15			</a:t>
            </a:r>
            <a:r>
              <a:rPr lang="en-US" dirty="0" smtClean="0"/>
              <a:t>	Dismissal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2880" y="2621280"/>
            <a:ext cx="69291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Students go straight to breakfast when they arrive at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Student Cost 	$</a:t>
            </a:r>
            <a:r>
              <a:rPr lang="en-US" sz="3600" dirty="0" smtClean="0"/>
              <a:t>1.50</a:t>
            </a: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Prepay for meals at Mypaymentsplus.com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Ends at 7:45am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1866" y="2286000"/>
            <a:ext cx="64346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Water only in bottle labeled with child’s name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Healthy snacks only- no peanut products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Please no messy or sticky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In a separate bag labeled with your child’s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5023" y="2479040"/>
            <a:ext cx="662835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30 Minutes daily </a:t>
            </a:r>
          </a:p>
          <a:p>
            <a:r>
              <a:rPr lang="en-US" sz="3600" u="sng" dirty="0" smtClean="0"/>
              <a:t>Rotation </a:t>
            </a:r>
          </a:p>
          <a:p>
            <a:r>
              <a:rPr lang="en-US" sz="3600" dirty="0" smtClean="0"/>
              <a:t>Monday: 		Primary Playground</a:t>
            </a:r>
          </a:p>
          <a:p>
            <a:r>
              <a:rPr lang="en-US" sz="3600" dirty="0" smtClean="0"/>
              <a:t>Tuesday: 		</a:t>
            </a:r>
            <a:r>
              <a:rPr lang="en-US" sz="3600" dirty="0" smtClean="0"/>
              <a:t>Blacktop</a:t>
            </a:r>
            <a:endParaRPr lang="en-US" sz="3600" dirty="0" smtClean="0"/>
          </a:p>
          <a:p>
            <a:r>
              <a:rPr lang="en-US" sz="3600" dirty="0" smtClean="0"/>
              <a:t>Wednesday: 	</a:t>
            </a:r>
            <a:r>
              <a:rPr lang="en-US" sz="3600" dirty="0" smtClean="0"/>
              <a:t>Top Field</a:t>
            </a:r>
            <a:endParaRPr lang="en-US" sz="3600" dirty="0" smtClean="0"/>
          </a:p>
          <a:p>
            <a:r>
              <a:rPr lang="en-US" sz="3600" dirty="0" smtClean="0"/>
              <a:t>Thursday: 		</a:t>
            </a:r>
            <a:r>
              <a:rPr lang="en-US" sz="3600" dirty="0" smtClean="0"/>
              <a:t>Primary Playground</a:t>
            </a:r>
            <a:endParaRPr lang="en-US" sz="3600" dirty="0" smtClean="0"/>
          </a:p>
          <a:p>
            <a:r>
              <a:rPr lang="en-US" sz="3600" dirty="0" smtClean="0"/>
              <a:t>Friday: 			</a:t>
            </a:r>
            <a:r>
              <a:rPr lang="en-US" sz="3600" dirty="0" smtClean="0"/>
              <a:t>Blacktop</a:t>
            </a:r>
            <a:endParaRPr lang="en-US" sz="3600" dirty="0" smtClean="0"/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1007" y="2336800"/>
            <a:ext cx="858923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11:38-12:08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Sign in at the office to eat lunch with your child on the stage *no other students*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Student Cost $</a:t>
            </a:r>
            <a:r>
              <a:rPr lang="en-US" sz="3600" dirty="0" smtClean="0"/>
              <a:t>2.35</a:t>
            </a:r>
            <a:endParaRPr lang="en-US" sz="3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Extras chips/ice cream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Birthdays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Prepay meals mypaymentplus.com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06335" y="6107062"/>
            <a:ext cx="66457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*Lunch money needs to be turned into the cafeteria in the am</a:t>
            </a:r>
          </a:p>
          <a:p>
            <a:r>
              <a:rPr lang="en-US" dirty="0"/>
              <a:t>*All other money goes to the black box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405240"/>
            <a:ext cx="309495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		Science</a:t>
            </a:r>
          </a:p>
          <a:p>
            <a:r>
              <a:rPr lang="en-US" sz="3600" dirty="0" smtClean="0"/>
              <a:t>B 		PE</a:t>
            </a:r>
          </a:p>
          <a:p>
            <a:r>
              <a:rPr lang="en-US" sz="3600" dirty="0" smtClean="0"/>
              <a:t>C		Art	</a:t>
            </a:r>
          </a:p>
          <a:p>
            <a:r>
              <a:rPr lang="en-US" sz="3600" dirty="0" smtClean="0"/>
              <a:t>D		PE</a:t>
            </a:r>
          </a:p>
          <a:p>
            <a:r>
              <a:rPr lang="en-US" sz="3600" dirty="0" smtClean="0"/>
              <a:t>E		</a:t>
            </a:r>
            <a:r>
              <a:rPr lang="en-US" sz="3600" dirty="0" smtClean="0"/>
              <a:t>Computer</a:t>
            </a:r>
            <a:endParaRPr lang="en-US" sz="3600" dirty="0" smtClean="0"/>
          </a:p>
          <a:p>
            <a:r>
              <a:rPr lang="en-US" sz="3600" dirty="0" smtClean="0"/>
              <a:t>F		PE</a:t>
            </a:r>
          </a:p>
          <a:p>
            <a:r>
              <a:rPr lang="en-US" sz="3600" dirty="0" smtClean="0"/>
              <a:t>G		</a:t>
            </a:r>
            <a:r>
              <a:rPr lang="en-US" sz="3600" dirty="0" smtClean="0"/>
              <a:t>Music</a:t>
            </a:r>
            <a:endParaRPr lang="en-US" sz="3600" dirty="0" smtClean="0"/>
          </a:p>
          <a:p>
            <a:r>
              <a:rPr lang="en-US" sz="3600" dirty="0" smtClean="0"/>
              <a:t>H		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3113127"/>
            <a:ext cx="3931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8</a:t>
            </a:r>
            <a:r>
              <a:rPr lang="en-US" sz="2800" b="1" dirty="0" smtClean="0"/>
              <a:t> </a:t>
            </a:r>
            <a:r>
              <a:rPr lang="en-US" sz="2800" b="1" dirty="0" smtClean="0"/>
              <a:t>Day Rotation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Sneakers must be worn for PE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Monthly Calendar will be in the Take-Home Folder &amp; the blog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1121" y="3198634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Sent home weekly on Fridays, due the following Friday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Spelling Assignments need to be completed in the Spelling Journal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Reading 20 minutes nightly and written the their reading log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3346</TotalTime>
  <Words>321</Words>
  <Application>Microsoft Office PowerPoint</Application>
  <PresentationFormat>Custom</PresentationFormat>
  <Paragraphs>144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Freestyle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Chandra Dills</dc:creator>
  <cp:lastModifiedBy>Jennifer Paller</cp:lastModifiedBy>
  <cp:revision>35</cp:revision>
  <dcterms:created xsi:type="dcterms:W3CDTF">2015-06-25T03:13:33Z</dcterms:created>
  <dcterms:modified xsi:type="dcterms:W3CDTF">2018-08-07T21:04:48Z</dcterms:modified>
</cp:coreProperties>
</file>